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69253" autoAdjust="0"/>
  </p:normalViewPr>
  <p:slideViewPr>
    <p:cSldViewPr snapToGrid="0">
      <p:cViewPr varScale="1">
        <p:scale>
          <a:sx n="59" d="100"/>
          <a:sy n="59" d="100"/>
        </p:scale>
        <p:origin x="-1608"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interSettings" Target="printerSettings/printerSettings1.bin"/><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10/7/15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10/7/15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“good”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proxy.</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smtClean="0">
                <a:solidFill>
                  <a:schemeClr val="tx1"/>
                </a:solidFill>
                <a:effectLst/>
                <a:latin typeface="Arial" panose="020B0604020202020204" pitchFamily="34" charset="0"/>
                <a:ea typeface="+mn-ea"/>
                <a:cs typeface="Arial" panose="020B0604020202020204" pitchFamily="34" charset="0"/>
              </a:rPr>
              <a:t> </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an acceptance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a:t>
            </a:r>
            <a:r>
              <a:rPr lang="en-US" dirty="0" smtClean="0"/>
              <a:t>", "= </a:t>
            </a:r>
            <a:r>
              <a:rPr lang="en-US" dirty="0"/>
              <a:t>1</a:t>
            </a:r>
            <a:r>
              <a:rPr lang="en-US" dirty="0" smtClean="0"/>
              <a:t>.0.0</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an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role[proxy</a:t>
            </a:r>
            <a:r>
              <a:rPr lang="en-US" dirty="0"/>
              <a:t>]</a:t>
            </a:r>
          </a:p>
          <a:p>
            <a:r>
              <a:rPr lang="en-US" dirty="0"/>
              <a:t>Roles</a:t>
            </a:r>
            <a:r>
              <a:rPr lang="en-US" dirty="0" smtClean="0"/>
              <a:t>:       </a:t>
            </a:r>
            <a:r>
              <a:rPr lang="en-US" dirty="0"/>
              <a:t>proxy</a:t>
            </a:r>
          </a:p>
          <a:p>
            <a:r>
              <a:rPr lang="en-US" dirty="0"/>
              <a:t>Recipes</a:t>
            </a:r>
            <a:r>
              <a:rPr lang="en-US" dirty="0" smtClean="0"/>
              <a:t>:     </a:t>
            </a:r>
            <a:r>
              <a:rPr lang="en-US" dirty="0"/>
              <a:t>myhaproxy, myhaproxy::default, haproxy::default, haproxy::install_package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en-US" dirty="0" smtClean="0"/>
              <a:t>"acceptance"</a:t>
            </a:r>
            <a:endParaRPr lang="en-US" dirty="0"/>
          </a:p>
          <a:p>
            <a:r>
              <a:rPr lang="en-US" dirty="0"/>
              <a:t>description "Where </a:t>
            </a:r>
            <a:r>
              <a:rPr lang="en-US" dirty="0" smtClean="0"/>
              <a:t>code and applications are tested"</a:t>
            </a:r>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["myhaproxy"]</a:t>
            </a:r>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dirty="0" smtClean="0"/>
              <a:t>Update </a:t>
            </a:r>
            <a:r>
              <a:rPr lang="en-US" dirty="0" err="1" smtClean="0"/>
              <a:t>myhaproxy</a:t>
            </a:r>
            <a:r>
              <a:rPr lang="en-US" dirty="0" smtClean="0"/>
              <a:t> cookbook's version number</a:t>
            </a:r>
          </a:p>
        </p:txBody>
      </p:sp>
      <p:sp>
        <p:nvSpPr>
          <p:cNvPr id="4" name="Content Placeholder 3"/>
          <p:cNvSpPr>
            <a:spLocks noGrp="1"/>
          </p:cNvSpPr>
          <p:nvPr>
            <p:ph sz="quarter" idx="11"/>
          </p:nvPr>
        </p:nvSpPr>
        <p:spPr/>
        <p:txBody>
          <a:bodyPr/>
          <a:lstStyle/>
          <a:p>
            <a:endParaRPr lang="en-US" dirty="0"/>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a:t>
            </a:r>
            <a:r>
              <a:rPr lang="en-US" sz="2400" dirty="0" smtClean="0"/>
              <a:t>role:web")</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search("node","role:web AND chef_environment:#{node.chef_environment}")</a:t>
            </a:r>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76920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a:t>
            </a:r>
            <a:r>
              <a:rPr lang="en-US" dirty="0"/>
              <a:t>'myhaproxy'</a:t>
            </a:r>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a:t>
            </a:r>
            <a:r>
              <a:rPr lang="en-US" dirty="0"/>
              <a:t>myhaproxy'</a:t>
            </a:r>
          </a:p>
          <a:p>
            <a:r>
              <a:rPr lang="en-US" dirty="0"/>
              <a:t>long_description 'Installs/Configures myhaproxy'</a:t>
            </a:r>
          </a:p>
          <a:p>
            <a:r>
              <a:rPr lang="en-US" dirty="0" smtClean="0"/>
              <a:t>version          '1.0.1</a:t>
            </a:r>
            <a:r>
              <a:rPr lang="en-US" dirty="0"/>
              <a:t>'</a:t>
            </a:r>
          </a:p>
          <a:p>
            <a:endParaRPr lang="en-US" dirty="0"/>
          </a:p>
          <a:p>
            <a:r>
              <a:rPr lang="en-US" dirty="0"/>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Installing haproxy (1.6.6)</a:t>
            </a:r>
          </a:p>
          <a:p>
            <a:r>
              <a:rPr lang="en-US" dirty="0"/>
              <a:t>Using cpu (0.2.0)</a:t>
            </a:r>
          </a:p>
          <a:p>
            <a:r>
              <a:rPr lang="en-US" dirty="0"/>
              <a:t>Using myhaproxy </a:t>
            </a:r>
            <a:r>
              <a:rPr lang="en-US" dirty="0" smtClean="0"/>
              <a:t>(</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haproxy (1.6.6) (frozen)</a:t>
            </a:r>
          </a:p>
          <a:p>
            <a:r>
              <a:rPr lang="en-US" dirty="0"/>
              <a:t>Uploaded myhaproxy (</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myhaproxy 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 </a:t>
            </a:r>
            <a:r>
              <a:rPr lang="en-US" dirty="0" smtClean="0"/>
              <a:t>"= </a:t>
            </a:r>
            <a:r>
              <a:rPr lang="en-US" dirty="0"/>
              <a:t>1</a:t>
            </a:r>
            <a:r>
              <a:rPr lang="en-US" dirty="0" smtClean="0"/>
              <a:t>.0.1"</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["myhaproxy"]</a:t>
            </a:r>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When defining search criteria what happens when you </a:t>
            </a:r>
            <a:r>
              <a:rPr lang="en-US" b="1" dirty="0" smtClean="0"/>
              <a:t>AND</a:t>
            </a:r>
            <a:r>
              <a:rPr lang="en-US" dirty="0" smtClean="0"/>
              <a:t> in a query? </a:t>
            </a:r>
          </a:p>
          <a:p>
            <a:endParaRPr lang="en-US" dirty="0"/>
          </a:p>
          <a:p>
            <a:r>
              <a:rPr lang="en-US" dirty="0" smtClean="0"/>
              <a:t>What happens when you use an </a:t>
            </a:r>
            <a:r>
              <a:rPr lang="en-US" b="1" dirty="0" smtClean="0"/>
              <a:t>OR</a:t>
            </a:r>
            <a:r>
              <a:rPr lang="en-US" dirty="0" smtClean="0"/>
              <a:t> in a query?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18435</TotalTime>
  <Words>4607</Words>
  <Application>Microsoft Macintosh PowerPoint</Application>
  <PresentationFormat>Custom</PresentationFormat>
  <Paragraphs>626</Paragraphs>
  <Slides>51</Slides>
  <Notes>50</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Rebekah Everest</cp:lastModifiedBy>
  <cp:revision>2094</cp:revision>
  <cp:lastPrinted>2015-02-07T23:49:10Z</cp:lastPrinted>
  <dcterms:created xsi:type="dcterms:W3CDTF">2012-09-13T17:36:07Z</dcterms:created>
  <dcterms:modified xsi:type="dcterms:W3CDTF">2015-10-07T19:43:00Z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